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341" r:id="rId3"/>
    <p:sldId id="257" r:id="rId4"/>
    <p:sldId id="258" r:id="rId5"/>
    <p:sldId id="259" r:id="rId6"/>
    <p:sldId id="260" r:id="rId7"/>
    <p:sldId id="261" r:id="rId8"/>
    <p:sldId id="26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60" r:id="rId49"/>
    <p:sldId id="361" r:id="rId50"/>
    <p:sldId id="352" r:id="rId51"/>
    <p:sldId id="337" r:id="rId52"/>
    <p:sldId id="350" r:id="rId53"/>
    <p:sldId id="349" r:id="rId54"/>
    <p:sldId id="359" r:id="rId55"/>
    <p:sldId id="358" r:id="rId56"/>
    <p:sldId id="356" r:id="rId57"/>
    <p:sldId id="333" r:id="rId58"/>
    <p:sldId id="344" r:id="rId59"/>
    <p:sldId id="342" r:id="rId60"/>
    <p:sldId id="357" r:id="rId61"/>
    <p:sldId id="346" r:id="rId62"/>
    <p:sldId id="354" r:id="rId63"/>
    <p:sldId id="353" r:id="rId64"/>
    <p:sldId id="348" r:id="rId65"/>
    <p:sldId id="347" r:id="rId66"/>
    <p:sldId id="343" r:id="rId67"/>
    <p:sldId id="362" r:id="rId68"/>
  </p:sldIdLst>
  <p:sldSz cx="6858000" cy="9144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546" y="-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71C2E-CE69-419F-AE46-A5AA614A8C2D}" type="datetimeFigureOut">
              <a:rPr lang="nl-NL" smtClean="0"/>
              <a:t>2-12-2013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233A-231A-4169-A7C8-55D5CADDF5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656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71C2E-CE69-419F-AE46-A5AA614A8C2D}" type="datetimeFigureOut">
              <a:rPr lang="nl-NL" smtClean="0"/>
              <a:t>2-12-2013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233A-231A-4169-A7C8-55D5CADDF5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64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71C2E-CE69-419F-AE46-A5AA614A8C2D}" type="datetimeFigureOut">
              <a:rPr lang="nl-NL" smtClean="0"/>
              <a:t>2-12-2013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233A-231A-4169-A7C8-55D5CADDF5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58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71C2E-CE69-419F-AE46-A5AA614A8C2D}" type="datetimeFigureOut">
              <a:rPr lang="nl-NL" smtClean="0"/>
              <a:t>2-12-2013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233A-231A-4169-A7C8-55D5CADDF5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27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71C2E-CE69-419F-AE46-A5AA614A8C2D}" type="datetimeFigureOut">
              <a:rPr lang="nl-NL" smtClean="0"/>
              <a:t>2-12-2013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233A-231A-4169-A7C8-55D5CADDF5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42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71C2E-CE69-419F-AE46-A5AA614A8C2D}" type="datetimeFigureOut">
              <a:rPr lang="nl-NL" smtClean="0"/>
              <a:t>2-12-2013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233A-231A-4169-A7C8-55D5CADDF5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07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71C2E-CE69-419F-AE46-A5AA614A8C2D}" type="datetimeFigureOut">
              <a:rPr lang="nl-NL" smtClean="0"/>
              <a:t>2-12-2013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233A-231A-4169-A7C8-55D5CADDF5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87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71C2E-CE69-419F-AE46-A5AA614A8C2D}" type="datetimeFigureOut">
              <a:rPr lang="nl-NL" smtClean="0"/>
              <a:t>2-12-2013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233A-231A-4169-A7C8-55D5CADDF5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482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71C2E-CE69-419F-AE46-A5AA614A8C2D}" type="datetimeFigureOut">
              <a:rPr lang="nl-NL" smtClean="0"/>
              <a:t>2-12-2013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233A-231A-4169-A7C8-55D5CADDF5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71C2E-CE69-419F-AE46-A5AA614A8C2D}" type="datetimeFigureOut">
              <a:rPr lang="nl-NL" smtClean="0"/>
              <a:t>2-12-2013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233A-231A-4169-A7C8-55D5CADDF5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24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71C2E-CE69-419F-AE46-A5AA614A8C2D}" type="datetimeFigureOut">
              <a:rPr lang="nl-NL" smtClean="0"/>
              <a:t>2-12-2013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233A-231A-4169-A7C8-55D5CADDF5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331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71C2E-CE69-419F-AE46-A5AA614A8C2D}" type="datetimeFigureOut">
              <a:rPr lang="nl-NL" smtClean="0"/>
              <a:t>2-12-2013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0233A-231A-4169-A7C8-55D5CADDF5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19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be/url?sa=i&amp;rct=j&amp;q=&amp;esrc=s&amp;frm=1&amp;source=images&amp;cd=&amp;cad=rja&amp;docid=e-uuA-FSqsOfeM&amp;tbnid=m7AjITA762JiyM:&amp;ved=0CAUQjRw&amp;url=http://www.oneism.org/&amp;ei=4qGfUb3EBqLA0QXO0IGgAg&amp;bvm=bv.47008514,d.d2k&amp;psig=AFQjCNGsIzVzpals53W3fsboeLaBLPHiwA&amp;ust=1369500923676552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be/url?sa=i&amp;rct=j&amp;q=&amp;esrc=s&amp;frm=1&amp;source=images&amp;cd=&amp;cad=rja&amp;docid=zie2QWXtSSVVrM&amp;tbnid=kOtJFsRCqIC0PM:&amp;ved=0CAUQjRw&amp;url=http://www.behangwebshop.nl/vintage-chic-mural-tree-of-life-pink&amp;ei=taOfUb6VCPLy0gXc9IGwCQ&amp;bvm=bv.47008514,d.d2k&amp;psig=AFQjCNGsIzVzpals53W3fsboeLaBLPHiwA&amp;ust=1369500923676552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be/url?sa=i&amp;rct=j&amp;q=&amp;esrc=s&amp;frm=1&amp;source=images&amp;cd=&amp;cad=rja&amp;docid=QLF96_zHkkNS3M&amp;tbnid=Dd-fTnX9ueRfiM:&amp;ved=0CAUQjRw&amp;url=http://hexmagazine.com/shop/products/tree-life-art-print/&amp;ei=SKSfUdCbGqH80QX39IGwAQ&amp;bvm=bv.47008514,d.d2k&amp;psig=AFQjCNGsIzVzpals53W3fsboeLaBLPHiwA&amp;ust=1369500923676552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be/url?sa=i&amp;rct=j&amp;q=&amp;esrc=s&amp;frm=1&amp;source=images&amp;cd=&amp;cad=rja&amp;docid=j0SaatI9_Qg7GM&amp;tbnid=bWrvxBtqUh3K2M:&amp;ved=0CAUQjRw&amp;url=http://www.tribal-celtic-tattoo.com/celtic1.htm&amp;ei=9KefUeaOK6Lb0QWlhYHIBQ&amp;bvm=bv.47008514,d.d2k&amp;psig=AFQjCNGsIzVzpals53W3fsboeLaBLPHiwA&amp;ust=1369500923676552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be/url?sa=i&amp;rct=j&amp;q=&amp;esrc=s&amp;frm=1&amp;source=images&amp;cd=&amp;cad=rja&amp;docid=_bXdKIdbymtsrM&amp;tbnid=JfrVtUJ0oqcRnM:&amp;ved=0CAUQjRw&amp;url=http://www.texscience.org/reports/sboe-tree-life-2009feb7.htm&amp;ei=SbGfUe-8MYid0QWUsoGwBw&amp;bvm=bv.47008514,d.d2k&amp;psig=AFQjCNHbUAVcOQD-zKbfcde1Lqh1MDe9Ug&amp;ust=1369505946576896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be/url?sa=i&amp;rct=j&amp;q=&amp;esrc=s&amp;frm=1&amp;source=images&amp;cd=&amp;cad=rja&amp;docid=Ect427waFyrDIM&amp;tbnid=0NzwnTVBp4yzjM:&amp;ved=0CAUQjRw&amp;url=http://www.gretchenscottdesigns.com/top/spring/coats-jackets/tree-of-life-embroidered-jacket.html&amp;ei=vrKfUYSOAcmU0QXS7oCQCw&amp;bvm=bv.47008514,d.d2k&amp;psig=AFQjCNHbUAVcOQD-zKbfcde1Lqh1MDe9Ug&amp;ust=1369505946576896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impawards.com/2011/tree_of_life_ver4.html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be/url?sa=i&amp;rct=j&amp;q=&amp;esrc=s&amp;frm=1&amp;source=images&amp;cd=&amp;cad=rja&amp;docid=VqXsc3mlcuywnM&amp;tbnid=OPKRCQBq_jBWoM:&amp;ved=0CAUQjRw&amp;url=http://peabody.yale.edu/exhibits/treeoflife/study.html&amp;ei=aLafUarNAcKg0wXaooHIBg&amp;bvm=bv.47008514,d.d2k&amp;psig=AFQjCNHbUAVcOQD-zKbfcde1Lqh1MDe9Ug&amp;ust=1369505946576896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be/url?sa=i&amp;rct=j&amp;q=&amp;esrc=s&amp;frm=1&amp;source=images&amp;cd=&amp;cad=rja&amp;docid=DVolUT1xQDNUSM&amp;tbnid=FGXgGlfCpSUHmM:&amp;ved=0CAUQjRw&amp;url=http://www.bigfishgames.com/blog/walkthrough/virtual-villagers-the-tree-of-life-walkthrough/&amp;ei=VNakUfqHA6e50QX9voD4DQ&amp;bvm=bv.47008514,d.d2k&amp;psig=AFQjCNGPZ9uHc8AuuGtS68fFLg8SXWWy3Q&amp;ust=1369843613336756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google.be/url?sa=i&amp;rct=j&amp;q=&amp;esrc=s&amp;frm=1&amp;source=images&amp;cd=&amp;cad=rja&amp;docid=xGq6jsmIVQzjYM&amp;tbnid=LHiotu5RfzYUqM:&amp;ved=0CAUQjRw&amp;url=http://www.john.geek.nz/page/23/&amp;ei=4NukUZTYE6O50QWe8IHoCA&amp;bvm=bv.47008514,d.d2k&amp;psig=AFQjCNFgSvdl0b00aOf7zi5qhfJ1uZsKWQ&amp;ust=1369845082637567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ustav-klimt.com/images/paintings/The-Tree-Of-Life.jpg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gle.be/url?sa=i&amp;rct=j&amp;q=&amp;esrc=s&amp;frm=1&amp;source=images&amp;cd=&amp;cad=rja&amp;docid=OUdYVSVfi4_OwM&amp;tbnid=4yGjbXs63zXlQM:&amp;ved=0CAUQjRw&amp;url=http://ikarifx.deviantart.com/art/fake-plastic-trees-15168624&amp;ei=2-KgUZHpOIb20gWJpoDgDg&amp;psig=AFQjCNHzJcOadZ4OaitlRe_rLH5ga-Vbsw&amp;ust=1369584616654708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google.be/url?sa=i&amp;rct=j&amp;q=&amp;esrc=s&amp;frm=1&amp;source=images&amp;cd=&amp;cad=rja&amp;docid=_Aj6FYLVDbeIfM&amp;tbnid=4tQTzYp2CGdyCM:&amp;ved=0CAUQjRw&amp;url=http://lifeonthenile.com/books/embracing-a-concrete-desert/&amp;ei=G9WkUbzJCuWT0QXRzYDQCw&amp;bvm=bv.47008514,d.d2k&amp;psig=AFQjCNGYFBWauXVJHZYrVHW0p4qoZTduBg&amp;ust=1369843204635608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google.be/url?sa=i&amp;rct=j&amp;q=&amp;esrc=s&amp;frm=1&amp;source=images&amp;cd=&amp;cad=rja&amp;docid=iWyXoXJFnsLzSM&amp;tbnid=4HKIA6lI2A8YNM:&amp;ved=0CAUQjRw&amp;url=http://www.reisfotoboek.nl/bahrain/woestijn.html&amp;ei=mdWkUefoLqWW0AWy_oDgDg&amp;bvm=bv.47008514,d.d2k&amp;psig=AFQjCNHarzX5NzYi-16Ln37B0hzBwL0jjw&amp;ust=1369843459630002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google.be/url?sa=i&amp;rct=j&amp;q=&amp;esrc=s&amp;frm=1&amp;source=images&amp;cd=&amp;cad=rja&amp;docid=mW-fFvg7Vrup-M&amp;tbnid=Kx_ue3lXviUDFM:&amp;ved=0CAUQjRw&amp;url=http://www.flickr.com/photos/tgaw/favorites/page8/?view=lg&amp;ei=OLugUa7MCYea1AXTzoCgCg&amp;psig=AFQjCNFiqCxitqCaDUb4AG7vBJcZuUocUA&amp;ust=1369574443679862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www.google.be/url?sa=i&amp;rct=j&amp;q=&amp;esrc=s&amp;frm=1&amp;source=images&amp;cd=&amp;cad=rja&amp;docid=1Ry4aPBxi5UXkM&amp;tbnid=A3br6q_I8eC3tM:&amp;ved=0CAUQjRw&amp;url=http://www.tumblr.com/tagged/celtic%20tree%20of%20life&amp;ei=sJ6fUaL9N4eW0AW5qYGgCA&amp;psig=AFQjCNGxz_x3pr-puRjdQxUUdviGfesZxg&amp;ust=1369501358449372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google.be/url?sa=i&amp;rct=j&amp;q=&amp;esrc=s&amp;frm=1&amp;source=images&amp;cd=&amp;cad=rja&amp;docid=pEjE45SupExRSM&amp;tbnid=TxF8xcT7u6tNhM:&amp;ved=0CAUQjRw&amp;url=http://www.volkskrant.nl/vk/nl/2738/Cultuur/photoalbum/detail/3394477/413946/4/Winnaars-World-Press-Photo.dhtml&amp;ei=tdGkUaibEMqH0AXRoIGoDQ&amp;psig=AFQjCNFgVIlEw-w5csNKmIhufRWnkLG43g&amp;ust=1369842345865536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google.be/url?sa=i&amp;rct=j&amp;q=&amp;esrc=s&amp;frm=1&amp;source=images&amp;cd=&amp;cad=rja&amp;docid=_agjQt6_PFI9BM&amp;tbnid=3iGqOcVkx4h39M:&amp;ved=0CAUQjRw&amp;url=http://eoedu.belspo.be/nl/profs/vgt-asia-biodiversity.asp&amp;ei=JG2iUYujFaqY0QXXzIDABQ&amp;bvm=bv.47008514,d.d2k&amp;psig=AFQjCNEfNtLovw60Yt4MjmPUCM4jXeg9ng&amp;ust=1369685433210617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be/url?sa=i&amp;rct=j&amp;q=&amp;esrc=s&amp;frm=1&amp;source=images&amp;cd=&amp;cad=rja&amp;docid=B8-Lbe6iguLh4M&amp;tbnid=yfcSRJaRgVDNcM:&amp;ved=0CAUQjRw&amp;url=http://groep8klas3t2broeikaseffect.wordpress.com/ontbossing/&amp;ei=f22iUbLzKOXI0AWPgYGQAg&amp;bvm=bv.47008514,d.d2k&amp;psig=AFQjCNEfNtLovw60Yt4MjmPUCM4jXeg9ng&amp;ust=1369685433210617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be/url?sa=i&amp;rct=j&amp;q=&amp;esrc=s&amp;frm=1&amp;source=images&amp;cd=&amp;cad=rja&amp;docid=JjKYuGMOA7LfNM&amp;tbnid=nS5PKIAd0POD6M:&amp;ved=0CAUQjRw&amp;url=http://www.telegraaf.nl/binnenland/20128647/__Bosbrand_in_Tilburg__.html&amp;ei=K8agUc2qKbGa0QXm-oEw&amp;psig=AFQjCNHmGTMq7EL8jRzA_JhRezTtiz-4fA&amp;ust=1369577355398066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google.be/url?sa=i&amp;rct=j&amp;q=&amp;esrc=s&amp;frm=1&amp;source=images&amp;cd=&amp;cad=rja&amp;docid=QxG4tiCxStmQzM&amp;tbnid=8JGKJxgauVXa-M:&amp;ved=0CAUQjRw&amp;url=http://kurtvandewalle.wordpress.com/category/oude-doos/&amp;ei=NcCgUcPDDMaa1AWP8YCoCQ&amp;bvm=bv.47008514,d.d2k&amp;psig=AFQjCNHZtOMZwcezWYAjjakEOe5zdm7iLA&amp;ust=1369575750997939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google.be/url?sa=i&amp;rct=j&amp;q=&amp;esrc=s&amp;frm=1&amp;source=images&amp;cd=&amp;cad=rja&amp;docid=WGMp_VKDK7MJrM&amp;tbnid=KZiugSEhZafCnM:&amp;ved=0CAUQjRw&amp;url=http://www.iwallscreen.com/wallpaper/1680x1050/desert-wallpapers-hd-589.html&amp;ei=ONqfUayDEsam0wXg6YHwCA&amp;psig=AFQjCNGqfW0bo3XfRhP8S0BRM2jWOnQM9w&amp;ust=1369516940802318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//upload.wikimedia.org/wikipedia/commons/b/b9/Yggdrasil.jp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3238492"/>
            <a:ext cx="6858000" cy="1960033"/>
          </a:xfrm>
        </p:spPr>
        <p:txBody>
          <a:bodyPr>
            <a:noAutofit/>
          </a:bodyPr>
          <a:lstStyle/>
          <a:p>
            <a:r>
              <a:rPr lang="nl-BE" sz="8000" b="1" i="1" dirty="0" smtClean="0"/>
              <a:t/>
            </a:r>
            <a:br>
              <a:rPr lang="nl-BE" sz="8000" b="1" i="1" dirty="0" smtClean="0"/>
            </a:br>
            <a:endParaRPr lang="nl-BE" sz="8000" b="1" i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" y="5436096"/>
            <a:ext cx="6858000" cy="2336800"/>
          </a:xfrm>
        </p:spPr>
        <p:txBody>
          <a:bodyPr>
            <a:noAutofit/>
          </a:bodyPr>
          <a:lstStyle/>
          <a:p>
            <a:r>
              <a:rPr lang="nl-BE" sz="5400" b="1" dirty="0" smtClean="0">
                <a:solidFill>
                  <a:schemeClr val="tx1"/>
                </a:solidFill>
              </a:rPr>
              <a:t>“tree of life” googled</a:t>
            </a:r>
            <a:r>
              <a:rPr lang="nl-BE" sz="60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60649" y="1907704"/>
            <a:ext cx="6336704" cy="1890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7200" b="1" dirty="0" smtClean="0"/>
              <a:t>How long can</a:t>
            </a:r>
            <a:br>
              <a:rPr lang="nl-NL" sz="7200" b="1" dirty="0" smtClean="0"/>
            </a:br>
            <a:r>
              <a:rPr lang="nl-NL" sz="7200" b="1" dirty="0" smtClean="0"/>
              <a:t>the tree of life survive man?</a:t>
            </a:r>
            <a:endParaRPr lang="nl-NL" sz="7200" b="1" dirty="0"/>
          </a:p>
        </p:txBody>
      </p:sp>
    </p:spTree>
    <p:extLst>
      <p:ext uri="{BB962C8B-B14F-4D97-AF65-F5344CB8AC3E}">
        <p14:creationId xmlns:p14="http://schemas.microsoft.com/office/powerpoint/2010/main" val="355703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87042" name="Picture 2" descr="http://www.oneism.org/images/INCA_TREE_OF_LIF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971600"/>
            <a:ext cx="576064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86018" name="Picture 2" descr="http://richardquinnfineart.com/Tree%20of%20lif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9" y="1043608"/>
            <a:ext cx="6120680" cy="604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84994" name="Picture 2" descr="http://img3.etsystatic.com/000/0/6082851/il_fullxfull.2015066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37" y="1331640"/>
            <a:ext cx="6415924" cy="54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83970" name="Picture 2" descr="http://4.bp.blogspot.com/-K-qFg3ge6ho/TvN5SAFqmoI/AAAAAAAAAvw/6RbWChQe5Ww/s1600/6a0133f3dd5f10970b014e5fd9605b970c-800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3" y="1187624"/>
            <a:ext cx="56886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82946" name="Picture 2" descr="http://www.vivaterra.com/media/catalog/product/cache/1/image/650x/9df78eab33525d08d6e5fb8d27136e95/z/m/zm_tree-of-life-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4" y="539552"/>
            <a:ext cx="648072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81922" name="Picture 2" descr="http://www.behangwebshop.nl/media/catalog/product/cache/1/image/9df78eab33525d08d6e5fb8d27136e95/v/c/vc-tree_of_life-roze-6p.tiffl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62" y="971600"/>
            <a:ext cx="6117871" cy="59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hexmagazine.com/wp-content/uploads/2012/12/print-tree-of-life-682x102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-180528"/>
            <a:ext cx="5184576" cy="77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sp>
        <p:nvSpPr>
          <p:cNvPr id="3" name="Tekstvak 2"/>
          <p:cNvSpPr txBox="1"/>
          <p:nvPr/>
        </p:nvSpPr>
        <p:spPr>
          <a:xfrm>
            <a:off x="0" y="409487"/>
            <a:ext cx="685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/>
              <a:t>T</a:t>
            </a:r>
            <a:endParaRPr lang="nl-NL" b="1" dirty="0"/>
          </a:p>
        </p:txBody>
      </p:sp>
      <p:pic>
        <p:nvPicPr>
          <p:cNvPr id="79876" name="Picture 4" descr="http://2.bp.blogspot.com/_lpkOqvxg6cY/TLoAy3aWIlI/AAAAAAAACRU/EcXpbHXflzU/s1600/New+Tree+Of+Life+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15" y="432925"/>
            <a:ext cx="5112568" cy="679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78850" name="Picture 2" descr="Yin-Yang Tree of Life Metal Wall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3" y="1020182"/>
            <a:ext cx="5688632" cy="567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77826" name="Picture 2" descr="http://4.bp.blogspot.com/-0Un74xkBulM/Te7vmzzSCOI/AAAAAAAAA5E/wqRRcn1B9s4/s1600/tre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94" y="560378"/>
            <a:ext cx="5654818" cy="67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2183" y="844049"/>
            <a:ext cx="5947214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56 </a:t>
            </a:r>
            <a:r>
              <a:rPr kumimoji="0" lang="en-US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afbeeldingen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uit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1600" dirty="0" smtClean="0"/>
              <a:t>https://www.google.be/search?hl=nl&amp;site=imghp&amp;tbm=isch&amp;source=hp&amp;biw=1600&amp;bih=726&amp;q=tree+of+life&amp;oq=tree+of+life&amp;gs_l=img.12..0l10.1241.3837.0.5061.12.9.0.3.3.0.133.912.5j4.9.0...0.0...1ac.1.14.img.RsAnlDpEeMA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16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1600" dirty="0" smtClean="0"/>
              <a:t>and </a:t>
            </a:r>
            <a:r>
              <a:rPr lang="nl-NL" sz="1600" dirty="0" err="1" smtClean="0"/>
              <a:t>some</a:t>
            </a:r>
            <a:r>
              <a:rPr lang="nl-NL" sz="1600" dirty="0" smtClean="0"/>
              <a:t> </a:t>
            </a:r>
            <a:r>
              <a:rPr lang="nl-NL" sz="1600" dirty="0" err="1" smtClean="0"/>
              <a:t>other</a:t>
            </a:r>
            <a:r>
              <a:rPr lang="nl-NL" sz="1600" dirty="0" smtClean="0"/>
              <a:t> websites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b="1" dirty="0" smtClean="0">
              <a:latin typeface="Arial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(24 mei 2013)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en 1 vraag</a:t>
            </a:r>
            <a:endParaRPr lang="en-US" sz="6000" b="1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duur:  4  min.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6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76804" name="Picture 4" descr="http://static.newworldencyclopedia.org/e/e7/Gotland-Bro_Kyrka_Innen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77" y="1187624"/>
            <a:ext cx="6461844" cy="484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75778" name="Picture 2" descr="https://www.mun.ca/biology/scarr/Tree_of_Lif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91" y="841890"/>
            <a:ext cx="5544616" cy="615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74754" name="Picture 2" descr="http://lmaclean.ca/LisaMacLean/nfblog/__HOMEDIR__/www/LisaMacLean/nfblog/wp-content/uploads/2006/08/tree_of_life_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23" y="1475656"/>
            <a:ext cx="6377552" cy="45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73730" name="Picture 2" descr="http://www.mattesonart.com/Data/Sites/1/early%20paintings/Tree%20Of%20Li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611560"/>
            <a:ext cx="5040560" cy="66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72706" name="Picture 2" descr="http://www.tribal-celtic-tattoo.com/New_Folder/treelifefootrednail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1259632"/>
            <a:ext cx="580120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71682" name="Picture 2" descr="The Tree of Life - Orlando, Flor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9" y="1619672"/>
            <a:ext cx="597445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sp>
        <p:nvSpPr>
          <p:cNvPr id="4" name="AutoShape 2" descr="http://th05.deviantart.net/fs70/PRE/i/2012/129/a/e/the_tree_of_life_by_mrpale-d4z1f1x.jpg"/>
          <p:cNvSpPr>
            <a:spLocks noChangeAspect="1" noChangeArrowheads="1"/>
          </p:cNvSpPr>
          <p:nvPr/>
        </p:nvSpPr>
        <p:spPr bwMode="auto">
          <a:xfrm>
            <a:off x="63500" y="-136525"/>
            <a:ext cx="638333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0660" name="Picture 4" descr="http://th05.deviantart.net/fs70/PRE/i/2012/129/a/e/the_tree_of_life_by_mrpale-d4z1f1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6" y="683565"/>
            <a:ext cx="4643009" cy="665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69634" name="Picture 2" descr="http://www.nomadicpursuits.com/storage/The%20Tree%20of%20Life.jpg?__SQUARESPACE_CACHEVERSION=13454073503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38" y="1187624"/>
            <a:ext cx="6207722" cy="41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68610" name="Picture 2" descr="http://3.bp.blogspot.com/-HGmMKjRZW3o/TiTJUc_vgmI/AAAAAAAADQw/SXcnpKIGoXc/s1600/treeofli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7" y="1115616"/>
            <a:ext cx="5554663" cy="555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67586" name="Picture 2" descr="http://fc03.deviantart.net/fs47/f/2009/249/b/6/The_Tree_Of_Life_by_kk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7" y="1115616"/>
            <a:ext cx="6433444" cy="430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1026" name="Picture 2" descr="Tree of Life &gt; painting by Tim par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5" y="775351"/>
            <a:ext cx="6552727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66562" name="Picture 2" descr="http://www.ganeydn.com/images/treecoloredlea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93" y="594153"/>
            <a:ext cx="5101411" cy="637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sp>
        <p:nvSpPr>
          <p:cNvPr id="4" name="AutoShape 2" descr="http://onlyhdwallpapers.com/wallpaper/tree_of_life_72_high_resolution_desktop_1000x1002_hd-wallpaper-650037.jpg"/>
          <p:cNvSpPr>
            <a:spLocks noChangeAspect="1" noChangeArrowheads="1"/>
          </p:cNvSpPr>
          <p:nvPr/>
        </p:nvSpPr>
        <p:spPr bwMode="auto">
          <a:xfrm>
            <a:off x="63500" y="-136525"/>
            <a:ext cx="5905500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http://onlyhdwallpapers.com/wallpaper/tree_of_life_72_high_resolution_desktop_1000x1002_hd-wallpaper-650037.jpg"/>
          <p:cNvSpPr>
            <a:spLocks noChangeAspect="1" noChangeArrowheads="1"/>
          </p:cNvSpPr>
          <p:nvPr/>
        </p:nvSpPr>
        <p:spPr bwMode="auto">
          <a:xfrm>
            <a:off x="215900" y="15875"/>
            <a:ext cx="5905500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13" y="683568"/>
            <a:ext cx="6237436" cy="624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64514" name="Picture 2" descr="http://upload.wikimedia.org/wikipedia/commons/6/68/Ernst_Haeckel_-_Tree_of_Li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29" y="504948"/>
            <a:ext cx="4860539" cy="693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63490" name="Picture 2" descr="http://landsofwisdom.com/wp-content/uploads/2011/11/Tree-of-li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57" y="582870"/>
            <a:ext cx="4536504" cy="679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th09.deviantart.net/fs48/PRE/i/2010/272/b/7/tree_of_life_by_jaemenewton-d26ltj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-612576"/>
            <a:ext cx="6048672" cy="907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61442" name="Picture 2" descr="http://thumbnails.visually.netdna-cdn.com/the-great-tree-of-life_505ba0c07cda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5" y="1763688"/>
            <a:ext cx="6503726" cy="245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posterchildprints.com/images/P/Tree%20of%20li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3" y="164495"/>
            <a:ext cx="5688632" cy="739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59394" name="Picture 2" descr="http://www.hoopsafrica.org/wp-content/uploads/2010/06/H4H_TreeOfLife-e1276024848516-995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7" y="605414"/>
            <a:ext cx="5976664" cy="61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58370" name="Picture 2" descr="http://2.bp.blogspot.com/-NTM8N_rmtb8/TgpAmhfFM1I/AAAAAAAADkU/xAflY04WbDU/s1600/the-tree-of-li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34" y="1115616"/>
            <a:ext cx="6177730" cy="463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57346" name="Picture 2" descr="http://www.aside.in/blog/images/08/TreeOfLif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1" y="1331640"/>
            <a:ext cx="6264275" cy="39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36866" name="Picture 2" descr="Tree of Life with the 22 Major Accane c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305312"/>
            <a:ext cx="5188434" cy="734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54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56322" name="Picture 2" descr="http://www.texscience.org/reports/tree-magnifie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97" y="755576"/>
            <a:ext cx="6264696" cy="599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55298" name="Picture 2" descr="ORGANIC DREAMS PRESENTS TREE OF LIFE PRE EVENT | 15/03/2013 | FUSE EVENT 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5" y="423358"/>
            <a:ext cx="4824536" cy="68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54274" name="Picture 2" descr="http://www.gretchenscottdesigns.com/media/catalog/product/cache/1/image/1300x2000/9df78eab33525d08d6e5fb8d27136e95/t/r/tree-of-life-un-buttoned_2_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402530"/>
            <a:ext cx="4464496" cy="686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53250" name="Picture 2" descr="http://newsroom.edenmedicalcenter.org/files/2013/02/eden-medical-center-tree-of-li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604433"/>
            <a:ext cx="5544616" cy="63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1026" name="Picture 2" descr="Extra Large Movie Poster Image for The Tree of Lif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251520"/>
            <a:ext cx="5040560" cy="712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51202" name="Picture 2" descr="Tree of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441595"/>
            <a:ext cx="5184576" cy="666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50178" name="Picture 2" descr="http://archive.peabody.yale.edu/exhibits/treeoflife/images/hiv-aid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426846"/>
            <a:ext cx="5544616" cy="678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4098" name="Picture 2" descr="http://cdn-blog-assets.bigfishsites.com/Walkthroughs/Virtual-Villagers-The-Tree-of-Life/virtual-villagers-the-tree-of-life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403648"/>
            <a:ext cx="6192688" cy="464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4" name="Picture 2" descr="http://www.lichty.org/MiscImages/ChandelierT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409486"/>
            <a:ext cx="5411103" cy="697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75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5122" name="Picture 2" descr="http://www.john.geek.nz/wp-content/uploads/2008/11/ixs_166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403649"/>
            <a:ext cx="624375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11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35846" name="Picture 6" descr="The Tree of Life, 1905 by Gustav Klimt">
            <a:hlinkClick r:id="rId2" tooltip="The Tree of Life, 1905 by Gustav Klimt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2" y="1763688"/>
            <a:ext cx="6192688" cy="38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9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2050" name="Picture 2" descr="http://www.ww1westernfront.gov.au/menin-road/images/awm-e007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33164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2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2050" name="Picture 2" descr="http://www.prestoimages.net/graphics02/12505_pd285086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04360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31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5122" name="Picture 2" descr="http://th01.deviantart.net/fs39/PRE/i/2008/339/a/5/Fake_Plastic_Trees_by_cez_me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15616"/>
            <a:ext cx="6059489" cy="463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3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4098" name="Picture 2" descr="http://fc00.deviantart.net/fs6/i/2005/045/e/0/fake_plastic_trees_by_ikariF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9" y="1187625"/>
            <a:ext cx="6095357" cy="456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7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4" name="Picture 2" descr="http://lifeonthenile.files.wordpress.com/2012/08/embracing-a-concrete-desert-page.jpg?w=920&amp;h=360&amp;crop=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46239"/>
            <a:ext cx="6441777" cy="25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1131" y="7020272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3074" name="Picture 2" descr="http://www.reisfotoboek.nl/bahrain/fotos/woestijn/BAH01kl00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5" y="1331639"/>
            <a:ext cx="6264696" cy="469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30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45060" name="Picture 4" descr="http://3.bp.blogspot.com/-Q_7tJfTyRwE/T-7NpWbyxQI/AAAAAAAAHS4/jtwjs3yVDrM/s1600/acid-rai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39" y="409486"/>
            <a:ext cx="4680520" cy="678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9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47106" name="Picture 2" descr="http://nightmayor.net/wordpress/wp-content/uploads/2012/11/NuclearTre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1331640"/>
            <a:ext cx="62646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1026" name="Picture 2" descr="http://farm1.staticflickr.com/169/381869457_799bb4cda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1" y="1187624"/>
            <a:ext cx="6262956" cy="413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89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46082" name="Picture 2" descr="http://www.spd.org/images/blog/Chernoby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9" y="1619672"/>
            <a:ext cx="6245820" cy="411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2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34818" name="Picture 2" descr="http://25.media.tumblr.com/tumblr_lsx5gjetJX1qfobtro1_500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3" y="1187624"/>
            <a:ext cx="56886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9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2050" name="Picture 2" descr="http://static1.volkskrant.nl/static/photo/2013/13/14/5/20130215131826/album_large_152700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0" y="1475657"/>
            <a:ext cx="6503820" cy="433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40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3076" name="Picture 4" descr="In januari 2006 liet Defensie 6 hectare bos kappen op verzoek van de naburige luchtmachtbasi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12932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5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2050" name="Picture 2" descr="http://forestindonesia.files.wordpress.com/2009/04/kondisi-hutan-alam-produksi-yang-masih-bagus-digantikan-dengan-hutan-tanaman-bingun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24" y="899592"/>
            <a:ext cx="6168220" cy="461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4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1028" name="Picture 4" descr="http://groep8klas3t2broeikaseffect.files.wordpress.com/2011/11/ibama-amazon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187624"/>
            <a:ext cx="6408712" cy="411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98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6146" name="Picture 2" descr="http://www.telegraaf.nl/migration_catalog/article20014068.ece/BINARY/original/bosbrand_Reeshof_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3" y="1547664"/>
            <a:ext cx="6048672" cy="34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8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4102" name="Picture 6" descr="http://kurtvandewalle.files.wordpress.com/2009/07/duinkerke-klein.jpg?w=655&amp;h=43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42" y="1331640"/>
            <a:ext cx="6238875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0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sp>
        <p:nvSpPr>
          <p:cNvPr id="3" name="Tekstvak 2"/>
          <p:cNvSpPr txBox="1"/>
          <p:nvPr/>
        </p:nvSpPr>
        <p:spPr>
          <a:xfrm>
            <a:off x="0" y="409487"/>
            <a:ext cx="685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b="1" dirty="0"/>
          </a:p>
        </p:txBody>
      </p:sp>
      <p:pic>
        <p:nvPicPr>
          <p:cNvPr id="95234" name="Picture 2" descr="http://www.iwallscreen.com/stock/desert-wallpapers-h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3" y="1403648"/>
            <a:ext cx="621865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9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sp>
        <p:nvSpPr>
          <p:cNvPr id="3" name="Tekstvak 2"/>
          <p:cNvSpPr txBox="1"/>
          <p:nvPr/>
        </p:nvSpPr>
        <p:spPr>
          <a:xfrm>
            <a:off x="0" y="409487"/>
            <a:ext cx="685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b="1" dirty="0"/>
          </a:p>
        </p:txBody>
      </p:sp>
      <p:pic>
        <p:nvPicPr>
          <p:cNvPr id="1028" name="Picture 4" descr="http://kristenbaumlier.com/wp-content/uploads/2012/02/car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97" y="1259632"/>
            <a:ext cx="586380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0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33794" name="Picture 2" descr="Tree of Life geometry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611560"/>
            <a:ext cx="6025160" cy="622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9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32770" name="Picture 2" descr="http://3.bp.blogspot.com/-DtqfCLmyy8A/TpQ45kcm0WI/AAAAAAAAAGI/4FOAXcD7REY/s1600/tree%2Bof%2Bli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67" y="1187624"/>
            <a:ext cx="59150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9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649" y="7092280"/>
            <a:ext cx="6336704" cy="189032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How long </a:t>
            </a:r>
            <a:r>
              <a:rPr lang="nl-NL" b="1" dirty="0" err="1" smtClean="0"/>
              <a:t>can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the tree of life </a:t>
            </a:r>
            <a:r>
              <a:rPr lang="nl-NL" b="1" dirty="0" err="1" smtClean="0"/>
              <a:t>survive</a:t>
            </a:r>
            <a:r>
              <a:rPr lang="nl-NL" b="1" dirty="0" smtClean="0"/>
              <a:t> man?</a:t>
            </a:r>
            <a:endParaRPr lang="nl-NL" b="1" dirty="0"/>
          </a:p>
        </p:txBody>
      </p:sp>
      <p:pic>
        <p:nvPicPr>
          <p:cNvPr id="88066" name="Picture 2" descr="File:Yggdrasi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63" y="1187624"/>
            <a:ext cx="4248472" cy="53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35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234</Words>
  <Application>Microsoft Office PowerPoint</Application>
  <PresentationFormat>Diavoorstelling (4:3)</PresentationFormat>
  <Paragraphs>84</Paragraphs>
  <Slides>67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67</vt:i4>
      </vt:variant>
    </vt:vector>
  </HeadingPairs>
  <TitlesOfParts>
    <vt:vector size="68" baseType="lpstr">
      <vt:lpstr>Kantoorthema</vt:lpstr>
      <vt:lpstr> </vt:lpstr>
      <vt:lpstr>PowerPoint-presentatie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  <vt:lpstr>How long can the tree of life survive man?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long can the tree of life survive man?</dc:title>
  <dc:creator>Paul</dc:creator>
  <cp:lastModifiedBy>Paul</cp:lastModifiedBy>
  <cp:revision>36</cp:revision>
  <dcterms:created xsi:type="dcterms:W3CDTF">2013-05-24T16:57:41Z</dcterms:created>
  <dcterms:modified xsi:type="dcterms:W3CDTF">2013-12-02T21:41:31Z</dcterms:modified>
</cp:coreProperties>
</file>