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44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5" r:id="rId45"/>
    <p:sldId id="346" r:id="rId46"/>
    <p:sldId id="347" r:id="rId47"/>
    <p:sldId id="348" r:id="rId48"/>
    <p:sldId id="349" r:id="rId49"/>
    <p:sldId id="352" r:id="rId50"/>
    <p:sldId id="354" r:id="rId51"/>
  </p:sldIdLst>
  <p:sldSz cx="9144000" cy="6858000" type="screen4x3"/>
  <p:notesSz cx="6858000" cy="9144000"/>
  <p:custDataLst>
    <p:tags r:id="rId52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advTm="6256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16D5-894A-4597-B105-F548E7FFC53F}" type="datetimeFigureOut">
              <a:rPr lang="nl-BE" smtClean="0"/>
              <a:pPr/>
              <a:t>14/01/2012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D8EB-CE7F-40EB-B360-F636D01F1495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256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schedeaanzee.nl/wp-content/uploads/2011/06/colourfull-people-Gerty-Wosting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pixdaus.com/?sort=ever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1470025"/>
          </a:xfrm>
        </p:spPr>
        <p:txBody>
          <a:bodyPr>
            <a:normAutofit/>
          </a:bodyPr>
          <a:lstStyle/>
          <a:p>
            <a:r>
              <a:rPr lang="nl-BE" sz="7200" b="1" i="1" dirty="0" smtClean="0"/>
              <a:t>What’s wrong with…</a:t>
            </a:r>
            <a:endParaRPr lang="nl-BE" sz="7200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9144000" cy="1752600"/>
          </a:xfrm>
        </p:spPr>
        <p:txBody>
          <a:bodyPr>
            <a:noAutofit/>
          </a:bodyPr>
          <a:lstStyle/>
          <a:p>
            <a:r>
              <a:rPr lang="nl-BE" sz="6000" b="1" dirty="0" smtClean="0">
                <a:solidFill>
                  <a:schemeClr val="tx1"/>
                </a:solidFill>
              </a:rPr>
              <a:t>“colourful </a:t>
            </a:r>
            <a:r>
              <a:rPr lang="en-GB" sz="6000" b="1" dirty="0" smtClean="0">
                <a:solidFill>
                  <a:schemeClr val="tx1"/>
                </a:solidFill>
              </a:rPr>
              <a:t>people</a:t>
            </a:r>
            <a:r>
              <a:rPr lang="nl-BE" sz="6000" b="1" dirty="0" smtClean="0">
                <a:solidFill>
                  <a:schemeClr val="tx1"/>
                </a:solidFill>
              </a:rPr>
              <a:t>” </a:t>
            </a:r>
          </a:p>
          <a:p>
            <a:r>
              <a:rPr lang="nl-BE" sz="6000" b="1" dirty="0">
                <a:solidFill>
                  <a:schemeClr val="tx1"/>
                </a:solidFill>
              </a:rPr>
              <a:t>g</a:t>
            </a:r>
            <a:r>
              <a:rPr lang="nl-BE" sz="6000" b="1" dirty="0" smtClean="0">
                <a:solidFill>
                  <a:schemeClr val="tx1"/>
                </a:solidFill>
              </a:rPr>
              <a:t>oogled </a:t>
            </a:r>
          </a:p>
          <a:p>
            <a:r>
              <a:rPr lang="nl-BE" sz="4800" b="1" dirty="0" smtClean="0">
                <a:solidFill>
                  <a:schemeClr val="tx1"/>
                </a:solidFill>
              </a:rPr>
              <a:t>(16-12-2011)</a:t>
            </a:r>
            <a:endParaRPr lang="nl-BE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boy in the right corner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at the bottom?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26.media.tumblr.com/tumblr_llsqg8zpam1qipvddo1_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432" y="1926907"/>
            <a:ext cx="4763135" cy="300418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1501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3.bp.blogspot.com/_EJyCwiQXz5g/TSdXxOE1wqI/AAAAAAAAIoQ/0xebFa4cm4I/s1600/Ebony%2B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399280" cy="48869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1501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a3.twimg.com/profile_images/1489995779/IMG_06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85794"/>
            <a:ext cx="2823845" cy="476313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92933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boy with the pink shoes?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static.panoramio.com/photos/original/424642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3742597" cy="562293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7148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young 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http://img694.imageshack.us/img694/5420/colourfullpeoplegertywo.jpg">
            <a:hlinkClick r:id="rId2" tooltip="&quot;colourfull people Gerty Wosting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155" y="2358707"/>
            <a:ext cx="2853690" cy="214058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85789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http://3.bp.blogspot.com/_EJyCwiQXz5g/TTXFDeSmIDI/AAAAAAAAIvg/uHiy-tciZy4/s1600/4.jpg"/>
          <p:cNvPicPr>
            <a:picLocks noChangeAspect="1"/>
          </p:cNvPicPr>
          <p:nvPr/>
        </p:nvPicPr>
        <p:blipFill>
          <a:blip r:embed="rId2"/>
          <a:srcRect b="4070"/>
          <a:stretch>
            <a:fillRect/>
          </a:stretch>
        </p:blipFill>
        <p:spPr bwMode="auto">
          <a:xfrm>
            <a:off x="2786050" y="428604"/>
            <a:ext cx="3670649" cy="528594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35782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little girl?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farm4.static.flickr.com/3192/3045983440_0b486597c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432" y="1645285"/>
            <a:ext cx="4763135" cy="356743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these men?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4.bp.blogspot.com/_rb7x5-Fwox0/S0dIlOwq5rI/AAAAAAAAAGc/5xrkBxHb-Gw/s400/carnavalPIM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952" y="2002155"/>
            <a:ext cx="3808095" cy="285369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864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 in front?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a7.sphotos.ak.fbcdn.net/hphotos-ak-snc6/168953_171254366252777_170000636378150_377937_2823251_n.jpg"/>
          <p:cNvPicPr/>
          <p:nvPr/>
        </p:nvPicPr>
        <p:blipFill>
          <a:blip r:embed="rId2"/>
          <a:srcRect b="3385"/>
          <a:stretch>
            <a:fillRect/>
          </a:stretch>
        </p:blipFill>
        <p:spPr bwMode="auto">
          <a:xfrm>
            <a:off x="1857356" y="714356"/>
            <a:ext cx="5473477" cy="491686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these people?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i40.tinypic.com/25f1wx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518680"/>
            <a:ext cx="5760720" cy="382064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28604"/>
            <a:ext cx="7929619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46 photos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taken 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nl-B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http://www.google.be/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search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?q=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colourful+people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&amp;rls=com.microsoft:nl-be:IE-SearchBox&amp;oe=UTF-8&amp;redir_esc=&amp;um=1&amp;ie=UTF-8&amp;hl=nl&amp;tbm=isch&amp;source=og&amp;sa=N&amp;tab=wi&amp;ei=LCnrTteRGoGfOqjHgKMI&amp;biw=1440&amp;bih=733&amp;sei=MCnrTuGqFYiUOpnbsJQI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Arial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(the first 10 pages)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and 1 question</a:t>
            </a:r>
            <a:endParaRPr lang="en-US" sz="60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by Paul Gordyn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duration: 9 min.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little white girl?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cache.virtualtourist.com/6/2017183-Colourful_people_Mbou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765040" cy="318236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with sunglasses?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thinkingshift.files.wordpress.com/2010/04/dsc_07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514695"/>
            <a:ext cx="5760720" cy="382860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with long hair?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lafiesta.nu/slides/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928670"/>
            <a:ext cx="2667000" cy="443611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person without a hat?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cache.virtualtourist.com/6/3321520-Colourful_people_waiting_for_the_bus_Guamote_Ecuad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120640" cy="37033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864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Bruno Banani funtasy tanga brie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4"/>
            <a:ext cx="1663065" cy="485060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35782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young man holding his hand to his mouth?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farm5.static.flickr.com/4152/5196035732_9a83ec28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432" y="1610360"/>
            <a:ext cx="4763135" cy="363728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wearing the striped suit?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haarlemmermeer.meerbusiness.nl/cms/haarlemmermeer/files/news/RH_110615_183554.jpg"/>
          <p:cNvPicPr/>
          <p:nvPr/>
        </p:nvPicPr>
        <p:blipFill>
          <a:blip r:embed="rId2"/>
          <a:srcRect b="2747"/>
          <a:stretch>
            <a:fillRect/>
          </a:stretch>
        </p:blipFill>
        <p:spPr bwMode="auto">
          <a:xfrm>
            <a:off x="2524209" y="1437456"/>
            <a:ext cx="4095582" cy="39830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857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face-painting-fun.com/images/colourful-creations-for-colourful-people-by-mechele-214804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9587" y="2288540"/>
            <a:ext cx="3044825" cy="22809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photo75.com/home/wp-content/uploads/2011/11/SudNov11-29-of-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520426"/>
            <a:ext cx="5760720" cy="381714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1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wearing the red pocket handkerchief?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farm3.static.flickr.com/2706/4378402789_620c87321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155" y="1888490"/>
            <a:ext cx="4631690" cy="30810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kingstonlscb.org.uk/young_people_in_colourful_t_shirts_small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0016" y="1731321"/>
            <a:ext cx="2883967" cy="339535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boy with the blue t-shirt?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market.poff.ee/UserFiles/image/filmistillid/lat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335" y="1500822"/>
            <a:ext cx="5307330" cy="385635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92933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in front?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gordon.dewis.ca/wp-content/uploads/2011/05/red_265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66"/>
            <a:ext cx="3286125" cy="5486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4357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boy?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thai-eyes.com/wp-content/gallery/thailand-1/7-days-7-colours-thailand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580" y="1401445"/>
            <a:ext cx="5704840" cy="405511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85789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 at the back?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Can Tho: Women with a red dress in a Mark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467100" cy="52006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young man with a butterfly on his pullover?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static.skynetblogs.be/media/21938/dyn006_original_800_533_pjpeg_11875_0e18cc580527d0efecaa2ba6a774025d.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505834"/>
            <a:ext cx="5760720" cy="384633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21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girl holding her hand before her face?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farm3.static.flickr.com/2085/2119846318_fa9290a9a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8845" y="1843405"/>
            <a:ext cx="4766310" cy="317119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4357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these persons?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betterphoto.com/uploads/processed/0806/0802052238271diversit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418368"/>
            <a:ext cx="5760720" cy="402126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07207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young man in the middle?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klaxo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1980" y="1998980"/>
            <a:ext cx="2860040" cy="286004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21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on the right?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farm4.static.flickr.com/3065/2935366179_efedb8a5b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8845" y="1843405"/>
            <a:ext cx="4766310" cy="317119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21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going away?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psymediact.files.wordpress.com/2010/12/69719_474934267962_680657962_5992390_3812351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355" y="1838642"/>
            <a:ext cx="5749290" cy="318071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newsimg.bbc.co.uk/media/images/44993000/jpg/_44993466_colour416.jpg"/>
          <p:cNvPicPr/>
          <p:nvPr/>
        </p:nvPicPr>
        <p:blipFill>
          <a:blip r:embed="rId2"/>
          <a:srcRect b="5039"/>
          <a:stretch>
            <a:fillRect/>
          </a:stretch>
        </p:blipFill>
        <p:spPr bwMode="auto">
          <a:xfrm>
            <a:off x="2597082" y="2075351"/>
            <a:ext cx="3949835" cy="270729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nr. 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94?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schukuluku.files.wordpress.com/2011/06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811463"/>
            <a:ext cx="5760720" cy="323507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 on the photo at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back?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zzpnetwerknederland.nl/Uploaded_files/Editor/image/nieuwsberichten_zzp_netwerk_algemeen/2010_01-14_nieuwjaarsreceptie/IMG_46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508860"/>
            <a:ext cx="5760720" cy="384028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21495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person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whom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you see only the lower part of the body?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farm5.static.flickr.com/4091/5196034690_c9959605bc.jpg"/>
          <p:cNvPicPr/>
          <p:nvPr/>
        </p:nvPicPr>
        <p:blipFill>
          <a:blip r:embed="rId2"/>
          <a:srcRect l="1134"/>
          <a:stretch>
            <a:fillRect/>
          </a:stretch>
        </p:blipFill>
        <p:spPr bwMode="auto">
          <a:xfrm>
            <a:off x="2210947" y="1888666"/>
            <a:ext cx="4722105" cy="308066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this person?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alexramon.com/images/photos/img_3271-900-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1522412"/>
            <a:ext cx="5709920" cy="38131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person holding a spear?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Colourful in Africa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40" y="1508760"/>
            <a:ext cx="5760720" cy="384048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85789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woman?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cdnimg.visualizeus.com/thumbs/6c/18/body,art,colourful,people-6c18af3e317102c3ae9537e594bb98f1_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412" y="1045845"/>
            <a:ext cx="3813175" cy="47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85789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standing still?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cloud.lomography.com/576/864/63/a6d1631287368db76ba1ad065632d59f26e15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3719034" cy="558706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and the child?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static.panoramio.com/photos/original/42464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506020"/>
            <a:ext cx="5760720" cy="384595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1501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these men and women?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1.bp.blogspot.com/-dmu_xBzSNJI/TZDn-okSoII/AAAAAAAABXY/j5ybzyAYfCA/s1600/Photo15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269854"/>
            <a:ext cx="5760720" cy="431829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000108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Are you sure</a:t>
            </a:r>
          </a:p>
          <a:p>
            <a:pPr algn="ctr"/>
            <a:r>
              <a:rPr lang="en-GB" sz="5400" b="1" dirty="0" smtClean="0"/>
              <a:t> of all your answers?</a:t>
            </a:r>
          </a:p>
          <a:p>
            <a:pPr algn="ctr"/>
            <a:endParaRPr lang="en-GB" sz="1000" b="1" dirty="0" smtClean="0"/>
          </a:p>
          <a:p>
            <a:pPr algn="ctr"/>
            <a:endParaRPr lang="en-GB" sz="1000" b="1" dirty="0" smtClean="0"/>
          </a:p>
          <a:p>
            <a:pPr algn="ctr"/>
            <a:endParaRPr lang="en-GB" sz="1000" b="1" dirty="0" smtClean="0"/>
          </a:p>
          <a:p>
            <a:pPr algn="ctr"/>
            <a:endParaRPr lang="en-GB" sz="1000" b="1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Please, look at the photos</a:t>
            </a:r>
          </a:p>
          <a:p>
            <a:pPr algn="ctr"/>
            <a:r>
              <a:rPr lang="en-GB" sz="5400" b="1" dirty="0" smtClean="0"/>
              <a:t> once again…</a:t>
            </a:r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142976" y="635795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www.workingforhealth.net/images/colourful%20peo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5760720" cy="452469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What’s wrong with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second figure from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left above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000108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Are you sure</a:t>
            </a:r>
          </a:p>
          <a:p>
            <a:pPr algn="ctr"/>
            <a:r>
              <a:rPr lang="en-GB" sz="5400" b="1" dirty="0" smtClean="0"/>
              <a:t> of all your answers?</a:t>
            </a:r>
          </a:p>
          <a:p>
            <a:pPr algn="ctr"/>
            <a:endParaRPr lang="en-GB" sz="1000" b="1" dirty="0" smtClean="0"/>
          </a:p>
          <a:p>
            <a:pPr algn="ctr"/>
            <a:endParaRPr lang="en-GB" sz="1000" b="1" dirty="0" smtClean="0"/>
          </a:p>
          <a:p>
            <a:pPr algn="ctr"/>
            <a:endParaRPr lang="en-GB" sz="1000" b="1" dirty="0" smtClean="0"/>
          </a:p>
          <a:p>
            <a:pPr algn="ctr"/>
            <a:endParaRPr lang="en-GB" sz="1000" b="1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Please, look at the photos</a:t>
            </a:r>
          </a:p>
          <a:p>
            <a:pPr algn="ctr"/>
            <a:r>
              <a:rPr lang="en-GB" sz="5400" b="1" dirty="0" smtClean="0"/>
              <a:t> once again…</a:t>
            </a:r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142976" y="635795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21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girl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with the green hair?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farm1.static.flickr.com/47/193380793_484c9fd80e.jpg"/>
          <p:cNvPicPr/>
          <p:nvPr/>
        </p:nvPicPr>
        <p:blipFill>
          <a:blip r:embed="rId2"/>
          <a:srcRect l="4724" t="4984" r="4724" b="19934"/>
          <a:stretch>
            <a:fillRect/>
          </a:stretch>
        </p:blipFill>
        <p:spPr bwMode="auto">
          <a:xfrm>
            <a:off x="2407393" y="1736835"/>
            <a:ext cx="4329214" cy="338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4480" y="5143512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woman in the middle wearing a yellow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shawl and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sitting next to a woman with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glasses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Colourful people - Wagah, Punjab"/>
          <p:cNvPicPr/>
          <p:nvPr/>
        </p:nvPicPr>
        <p:blipFill>
          <a:blip r:embed="rId2"/>
          <a:srcRect l="809" t="17166" r="1617" b="17606"/>
          <a:stretch>
            <a:fillRect/>
          </a:stretch>
        </p:blipFill>
        <p:spPr bwMode="auto">
          <a:xfrm>
            <a:off x="1761098" y="1546879"/>
            <a:ext cx="5619370" cy="345918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1501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man on the left?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static.skynetblogs.be/media/21938/2016642021.jpg"/>
          <p:cNvPicPr/>
          <p:nvPr/>
        </p:nvPicPr>
        <p:blipFill>
          <a:blip r:embed="rId2"/>
          <a:srcRect t="3117"/>
          <a:stretch>
            <a:fillRect/>
          </a:stretch>
        </p:blipFill>
        <p:spPr bwMode="auto">
          <a:xfrm>
            <a:off x="1714480" y="1071546"/>
            <a:ext cx="5700813" cy="446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1501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What’s wrong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girl?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homepage.ntlworld.com/david.wilcox47/Colourful%20People/content/bin/images/large/London_Tattoo_Convention_07_N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71480"/>
            <a:ext cx="3322320" cy="498348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hat’s wrong with…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344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1&quot;&gt;&lt;property id=&quot;20148&quot; value=&quot;5&quot;/&gt;&lt;property id=&quot;20300&quot; value=&quot;Slide 8&quot;/&gt;&lt;property id=&quot;20307&quot; value=&quot;308&quot;/&gt;&lt;/object&gt;&lt;object type=&quot;3&quot; unique_id=&quot;10012&quot;&gt;&lt;property id=&quot;20148&quot; value=&quot;5&quot;/&gt;&lt;property id=&quot;20300&quot; value=&quot;Slide 9&quot;/&gt;&lt;property id=&quot;20307&quot; value=&quot;309&quot;/&gt;&lt;/object&gt;&lt;object type=&quot;3&quot; unique_id=&quot;10013&quot;&gt;&lt;property id=&quot;20148&quot; value=&quot;5&quot;/&gt;&lt;property id=&quot;20300&quot; value=&quot;Slide 10&quot;/&gt;&lt;property id=&quot;20307&quot; value=&quot;310&quot;/&gt;&lt;/object&gt;&lt;object type=&quot;3&quot; unique_id=&quot;10014&quot;&gt;&lt;property id=&quot;20148&quot; value=&quot;5&quot;/&gt;&lt;property id=&quot;20300&quot; value=&quot;Slide 11&quot;/&gt;&lt;property id=&quot;20307&quot; value=&quot;311&quot;/&gt;&lt;/object&gt;&lt;object type=&quot;3&quot; unique_id=&quot;10015&quot;&gt;&lt;property id=&quot;20148&quot; value=&quot;5&quot;/&gt;&lt;property id=&quot;20300&quot; value=&quot;Slide 12&quot;/&gt;&lt;property id=&quot;20307&quot; value=&quot;312&quot;/&gt;&lt;/object&gt;&lt;object type=&quot;3&quot; unique_id=&quot;10016&quot;&gt;&lt;property id=&quot;20148&quot; value=&quot;5&quot;/&gt;&lt;property id=&quot;20300&quot; value=&quot;Slide 13&quot;/&gt;&lt;property id=&quot;20307&quot; value=&quot;313&quot;/&gt;&lt;/object&gt;&lt;object type=&quot;3&quot; unique_id=&quot;10017&quot;&gt;&lt;property id=&quot;20148&quot; value=&quot;5&quot;/&gt;&lt;property id=&quot;20300&quot; value=&quot;Slide 14&quot;/&gt;&lt;property id=&quot;20307&quot; value=&quot;314&quot;/&gt;&lt;/object&gt;&lt;object type=&quot;3&quot; unique_id=&quot;10018&quot;&gt;&lt;property id=&quot;20148&quot; value=&quot;5&quot;/&gt;&lt;property id=&quot;20300&quot; value=&quot;Slide 15&quot;/&gt;&lt;property id=&quot;20307&quot; value=&quot;315&quot;/&gt;&lt;/object&gt;&lt;object type=&quot;3&quot; unique_id=&quot;10019&quot;&gt;&lt;property id=&quot;20148&quot; value=&quot;5&quot;/&gt;&lt;property id=&quot;20300&quot; value=&quot;Slide 16&quot;/&gt;&lt;property id=&quot;20307&quot; value=&quot;316&quot;/&gt;&lt;/object&gt;&lt;object type=&quot;3&quot; unique_id=&quot;10020&quot;&gt;&lt;property id=&quot;20148&quot; value=&quot;5&quot;/&gt;&lt;property id=&quot;20300&quot; value=&quot;Slide 17&quot;/&gt;&lt;property id=&quot;20307&quot; value=&quot;317&quot;/&gt;&lt;/object&gt;&lt;object type=&quot;3&quot; unique_id=&quot;10021&quot;&gt;&lt;property id=&quot;20148&quot; value=&quot;5&quot;/&gt;&lt;property id=&quot;20300&quot; value=&quot;Slide 18&quot;/&gt;&lt;property id=&quot;20307&quot; value=&quot;318&quot;/&gt;&lt;/object&gt;&lt;object type=&quot;3&quot; unique_id=&quot;10022&quot;&gt;&lt;property id=&quot;20148&quot; value=&quot;5&quot;/&gt;&lt;property id=&quot;20300&quot; value=&quot;Slide 19&quot;/&gt;&lt;property id=&quot;20307&quot; value=&quot;319&quot;/&gt;&lt;/object&gt;&lt;object type=&quot;3&quot; unique_id=&quot;10023&quot;&gt;&lt;property id=&quot;20148&quot; value=&quot;5&quot;/&gt;&lt;property id=&quot;20300&quot; value=&quot;Slide 20&quot;/&gt;&lt;property id=&quot;20307&quot; value=&quot;320&quot;/&gt;&lt;/object&gt;&lt;object type=&quot;3&quot; unique_id=&quot;10024&quot;&gt;&lt;property id=&quot;20148&quot; value=&quot;5&quot;/&gt;&lt;property id=&quot;20300&quot; value=&quot;Slide 21&quot;/&gt;&lt;property id=&quot;20307&quot; value=&quot;321&quot;/&gt;&lt;/object&gt;&lt;object type=&quot;3&quot; unique_id=&quot;10025&quot;&gt;&lt;property id=&quot;20148&quot; value=&quot;5&quot;/&gt;&lt;property id=&quot;20300&quot; value=&quot;Slide 22&quot;/&gt;&lt;property id=&quot;20307&quot; value=&quot;322&quot;/&gt;&lt;/object&gt;&lt;object type=&quot;3&quot; unique_id=&quot;10026&quot;&gt;&lt;property id=&quot;20148&quot; value=&quot;5&quot;/&gt;&lt;property id=&quot;20300&quot; value=&quot;Slide 23&quot;/&gt;&lt;property id=&quot;20307&quot; value=&quot;323&quot;/&gt;&lt;/object&gt;&lt;object type=&quot;3&quot; unique_id=&quot;10027&quot;&gt;&lt;property id=&quot;20148&quot; value=&quot;5&quot;/&gt;&lt;property id=&quot;20300&quot; value=&quot;Slide 24&quot;/&gt;&lt;property id=&quot;20307&quot; value=&quot;324&quot;/&gt;&lt;/object&gt;&lt;object type=&quot;3&quot; unique_id=&quot;10028&quot;&gt;&lt;property id=&quot;20148&quot; value=&quot;5&quot;/&gt;&lt;property id=&quot;20300&quot; value=&quot;Slide 25&quot;/&gt;&lt;property id=&quot;20307&quot; value=&quot;325&quot;/&gt;&lt;/object&gt;&lt;object type=&quot;3&quot; unique_id=&quot;10029&quot;&gt;&lt;property id=&quot;20148&quot; value=&quot;5&quot;/&gt;&lt;property id=&quot;20300&quot; value=&quot;Slide 26&quot;/&gt;&lt;property id=&quot;20307&quot; value=&quot;326&quot;/&gt;&lt;/object&gt;&lt;object type=&quot;3&quot; unique_id=&quot;10030&quot;&gt;&lt;property id=&quot;20148&quot; value=&quot;5&quot;/&gt;&lt;property id=&quot;20300&quot; value=&quot;Slide 27&quot;/&gt;&lt;property id=&quot;20307&quot; value=&quot;327&quot;/&gt;&lt;/object&gt;&lt;object type=&quot;3&quot; unique_id=&quot;10031&quot;&gt;&lt;property id=&quot;20148&quot; value=&quot;5&quot;/&gt;&lt;property id=&quot;20300&quot; value=&quot;Slide 28&quot;/&gt;&lt;property id=&quot;20307&quot; value=&quot;328&quot;/&gt;&lt;/object&gt;&lt;object type=&quot;3&quot; unique_id=&quot;10032&quot;&gt;&lt;property id=&quot;20148&quot; value=&quot;5&quot;/&gt;&lt;property id=&quot;20300&quot; value=&quot;Slide 29&quot;/&gt;&lt;property id=&quot;20307&quot; value=&quot;329&quot;/&gt;&lt;/object&gt;&lt;object type=&quot;3&quot; unique_id=&quot;10033&quot;&gt;&lt;property id=&quot;20148&quot; value=&quot;5&quot;/&gt;&lt;property id=&quot;20300&quot; value=&quot;Slide 30&quot;/&gt;&lt;property id=&quot;20307&quot; value=&quot;330&quot;/&gt;&lt;/object&gt;&lt;object type=&quot;3&quot; unique_id=&quot;10034&quot;&gt;&lt;property id=&quot;20148&quot; value=&quot;5&quot;/&gt;&lt;property id=&quot;20300&quot; value=&quot;Slide 31&quot;/&gt;&lt;property id=&quot;20307&quot; value=&quot;331&quot;/&gt;&lt;/object&gt;&lt;object type=&quot;3&quot; unique_id=&quot;10035&quot;&gt;&lt;property id=&quot;20148&quot; value=&quot;5&quot;/&gt;&lt;property id=&quot;20300&quot; value=&quot;Slide 32&quot;/&gt;&lt;property id=&quot;20307&quot; value=&quot;332&quot;/&gt;&lt;/object&gt;&lt;object type=&quot;3&quot; unique_id=&quot;10036&quot;&gt;&lt;property id=&quot;20148&quot; value=&quot;5&quot;/&gt;&lt;property id=&quot;20300&quot; value=&quot;Slide 33&quot;/&gt;&lt;property id=&quot;20307&quot; value=&quot;333&quot;/&gt;&lt;/object&gt;&lt;object type=&quot;3&quot; unique_id=&quot;10037&quot;&gt;&lt;property id=&quot;20148&quot; value=&quot;5&quot;/&gt;&lt;property id=&quot;20300&quot; value=&quot;Slide 34&quot;/&gt;&lt;property id=&quot;20307&quot; value=&quot;334&quot;/&gt;&lt;/object&gt;&lt;object type=&quot;3&quot; unique_id=&quot;10038&quot;&gt;&lt;property id=&quot;20148&quot; value=&quot;5&quot;/&gt;&lt;property id=&quot;20300&quot; value=&quot;Slide 35&quot;/&gt;&lt;property id=&quot;20307&quot; value=&quot;335&quot;/&gt;&lt;/object&gt;&lt;object type=&quot;3&quot; unique_id=&quot;10039&quot;&gt;&lt;property id=&quot;20148&quot; value=&quot;5&quot;/&gt;&lt;property id=&quot;20300&quot; value=&quot;Slide 36&quot;/&gt;&lt;property id=&quot;20307&quot; value=&quot;336&quot;/&gt;&lt;/object&gt;&lt;object type=&quot;3&quot; unique_id=&quot;10040&quot;&gt;&lt;property id=&quot;20148&quot; value=&quot;5&quot;/&gt;&lt;property id=&quot;20300&quot; value=&quot;Slide 37&quot;/&gt;&lt;property id=&quot;20307&quot; value=&quot;337&quot;/&gt;&lt;/object&gt;&lt;object type=&quot;3&quot; unique_id=&quot;10041&quot;&gt;&lt;property id=&quot;20148&quot; value=&quot;5&quot;/&gt;&lt;property id=&quot;20300&quot; value=&quot;Slide 38&quot;/&gt;&lt;property id=&quot;20307&quot; value=&quot;338&quot;/&gt;&lt;/object&gt;&lt;object type=&quot;3&quot; unique_id=&quot;10042&quot;&gt;&lt;property id=&quot;20148&quot; value=&quot;5&quot;/&gt;&lt;property id=&quot;20300&quot; value=&quot;Slide 39&quot;/&gt;&lt;property id=&quot;20307&quot; value=&quot;339&quot;/&gt;&lt;/object&gt;&lt;object type=&quot;3&quot; unique_id=&quot;10043&quot;&gt;&lt;property id=&quot;20148&quot; value=&quot;5&quot;/&gt;&lt;property id=&quot;20300&quot; value=&quot;Slide 40&quot;/&gt;&lt;property id=&quot;20307&quot; value=&quot;340&quot;/&gt;&lt;/object&gt;&lt;object type=&quot;3&quot; unique_id=&quot;10044&quot;&gt;&lt;property id=&quot;20148&quot; value=&quot;5&quot;/&gt;&lt;property id=&quot;20300&quot; value=&quot;Slide 41&quot;/&gt;&lt;property id=&quot;20307&quot; value=&quot;341&quot;/&gt;&lt;/object&gt;&lt;object type=&quot;3&quot; unique_id=&quot;10045&quot;&gt;&lt;property id=&quot;20148&quot; value=&quot;5&quot;/&gt;&lt;property id=&quot;20300&quot; value=&quot;Slide 42&quot;/&gt;&lt;property id=&quot;20307&quot; value=&quot;342&quot;/&gt;&lt;/object&gt;&lt;object type=&quot;3&quot; unique_id=&quot;10046&quot;&gt;&lt;property id=&quot;20148&quot; value=&quot;5&quot;/&gt;&lt;property id=&quot;20300&quot; value=&quot;Slide 43&quot;/&gt;&lt;property id=&quot;20307&quot; value=&quot;343&quot;/&gt;&lt;/object&gt;&lt;object type=&quot;3&quot; unique_id=&quot;10047&quot;&gt;&lt;property id=&quot;20148&quot; value=&quot;5&quot;/&gt;&lt;property id=&quot;20300&quot; value=&quot;Slide 44&quot;/&gt;&lt;property id=&quot;20307&quot; value=&quot;345&quot;/&gt;&lt;/object&gt;&lt;object type=&quot;3&quot; unique_id=&quot;10048&quot;&gt;&lt;property id=&quot;20148&quot; value=&quot;5&quot;/&gt;&lt;property id=&quot;20300&quot; value=&quot;Slide 45&quot;/&gt;&lt;property id=&quot;20307&quot; value=&quot;346&quot;/&gt;&lt;/object&gt;&lt;object type=&quot;3&quot; unique_id=&quot;10049&quot;&gt;&lt;property id=&quot;20148&quot; value=&quot;5&quot;/&gt;&lt;property id=&quot;20300&quot; value=&quot;Slide 46&quot;/&gt;&lt;property id=&quot;20307&quot; value=&quot;347&quot;/&gt;&lt;/object&gt;&lt;object type=&quot;3&quot; unique_id=&quot;10050&quot;&gt;&lt;property id=&quot;20148&quot; value=&quot;5&quot;/&gt;&lt;property id=&quot;20300&quot; value=&quot;Slide 47&quot;/&gt;&lt;property id=&quot;20307&quot; value=&quot;348&quot;/&gt;&lt;/object&gt;&lt;object type=&quot;3&quot; unique_id=&quot;10051&quot;&gt;&lt;property id=&quot;20148&quot; value=&quot;5&quot;/&gt;&lt;property id=&quot;20300&quot; value=&quot;Slide 48&quot;/&gt;&lt;property id=&quot;20307&quot; value=&quot;349&quot;/&gt;&lt;/object&gt;&lt;object type=&quot;3&quot; unique_id=&quot;10252&quot;&gt;&lt;property id=&quot;20148&quot; value=&quot;5&quot;/&gt;&lt;property id=&quot;20300&quot; value=&quot;Slide 49&quot;/&gt;&lt;property id=&quot;20307&quot; value=&quot;352&quot;/&gt;&lt;/object&gt;&lt;object type=&quot;3&quot; unique_id=&quot;10462&quot;&gt;&lt;property id=&quot;20148&quot; value=&quot;5&quot;/&gt;&lt;property id=&quot;20300&quot; value=&quot;Slide 50&quot;/&gt;&lt;property id=&quot;20307&quot; value=&quot;35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527</Words>
  <Application>Microsoft Office PowerPoint</Application>
  <PresentationFormat>Diavoorstelling (4:3)</PresentationFormat>
  <Paragraphs>124</Paragraphs>
  <Slides>50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1" baseType="lpstr">
      <vt:lpstr>Office-thema</vt:lpstr>
      <vt:lpstr>What’s wrong with…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wrong with…</dc:title>
  <dc:creator>Paul Gordyn</dc:creator>
  <cp:lastModifiedBy>Paul Gordyn</cp:lastModifiedBy>
  <cp:revision>5</cp:revision>
  <dcterms:created xsi:type="dcterms:W3CDTF">2011-12-16T11:38:55Z</dcterms:created>
  <dcterms:modified xsi:type="dcterms:W3CDTF">2012-01-14T15:29:43Z</dcterms:modified>
</cp:coreProperties>
</file>